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4571452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40428879"/>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Солтүстік-шығыстан жел соғады, күші 8-13, екпіні 15-20 м/с.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жылы, күндіз 27-29 градус жылы.  </a:t>
            </a:r>
            <a:endParaRPr lang="ru-RU" sz="1100" dirty="0" smtClean="0">
              <a:latin typeface="Times New Roman" pitchFamily="18" charset="0"/>
              <a:cs typeface="Times New Roman" pitchFamily="18" charset="0"/>
            </a:endParaRPr>
          </a:p>
          <a:p>
            <a:pPr indent="182563" algn="ctr"/>
            <a:endParaRPr lang="kk-KZ" altLang="ru-RU" sz="1200" b="1" smtClean="0">
              <a:latin typeface="Times New Roman" pitchFamily="18" charset="0"/>
              <a:cs typeface="Times New Roman" pitchFamily="18" charset="0"/>
            </a:endParaRPr>
          </a:p>
          <a:p>
            <a:pPr indent="182563" algn="ctr"/>
            <a:r>
              <a:rPr lang="kk-KZ" altLang="ru-RU" sz="1200" b="1"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14315</TotalTime>
  <Words>550</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4183</cp:revision>
  <cp:lastPrinted>2021-07-01T03:56:27Z</cp:lastPrinted>
  <dcterms:created xsi:type="dcterms:W3CDTF">2018-03-27T06:03:00Z</dcterms:created>
  <dcterms:modified xsi:type="dcterms:W3CDTF">2026-05-23T06:44:34Z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